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Programming with Yeast: Unleashing the Power of Biological Computing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of Yeast-Based Programming in Crime Investigation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Yeast-Based Programming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Yeast can be programmed to perform complex computational tasks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applications in crime investigation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Yeast programming offers advantages in volume and flexibility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Terminal access to the general program on Russian computers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a Terminal for the Russian Computer Program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Enter the file name 'white main of mode'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a program to figure out configuration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Swam voice display update in Nash's program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Stop program execution at dot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Troubleshooting and Testing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and address problems in the active program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Display update issues in Python game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 messages and memory for errors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images for storage and display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Ensuring Privacy and Security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Consortium-led program for privacy protection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Submerging program at specific times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Game display update for liquid security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Keeping sensitive information hidden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yeast-based programming for crime investigation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potential and applications in various fields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Reiterating the advantages and unique capabilities of yeast programming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Inspiration for further exploration and research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2023-10-17T10:49:50Z</dcterms:created>
  <dcterms:modified xsi:type="dcterms:W3CDTF">2023-10-17T10:49:50Z</dcterms:modified>
</cp:coreProperties>
</file>