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Ethical, Security, and Legal Issues in Information Systems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Implications for Organizations and Stakeholders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Information systems and business are closely intertwined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enables data collection, planning, and resource coordination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Legal, security, and ethical issues arise from the use of information systems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Implications affect both companies and their stakeholders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Issues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Privacy concerns with data collected by companies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Accuracy challenges due to complex interactions between databases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safeguarding and access control are crucial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implications impact companies and individuals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Legal Issues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Violation of consumer rights through misuse of personal data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Copyright infringement due to difficulty in classifying digital works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in protecting intellectual property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Legal implications pose risks for organizations and stakeholders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Security Issues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Threats to data security from unauthorized access and fraud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Vulnerability to hackers and computer viruses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system failures and their impacts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Mitigating measures such as password protection and spam filtering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Ethical, security, and legal issues are significant in information systems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privacy, accuracy, and protection are crucial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Intellectual property and copyright are at risk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Mitigating security threats is essential for organizations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these issues is important for all stakeholders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2023-10-17T01:03:48Z</dcterms:created>
  <dcterms:modified xsi:type="dcterms:W3CDTF">2023-10-17T01:03:48Z</dcterms:modified>
</cp:coreProperties>
</file>