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Journey to the Depths: Exploring the Kola Superdeep Borehole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Unraveling the Secrets of the Earth's Crust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Beyond the 12 km Mark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Attempts to reach further depths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Unable to penetrate the Archean gneisses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Extreme temperatures of around 150°C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Concluding the drilling operations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Summary of the Kola Superdeep Borehole project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Significance of the discoveries and challenges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Implications for understanding Earth's geology and history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the Kola Superdeep Borehole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Goal: Explore the geological layers from the surface to the deepest depths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Highlighting the challenges and achievements of the drilling project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Geological Cross-section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Description of the geological layers encountered during the drilling process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Highlights of the different diameters and characteristics of the borehole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the drilling equipment used and its limitations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Exploring the Depths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Discoveries and challenges in the deeper sections of the borehole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Observations of different rock types, including gneiss, diabase, and amphibolite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 temperatures and pressure at lower depths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Technical Advancements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Introduction of advanced drilling techniques and equipment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Automation and turbine drilling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Benefits of low-speed drilling and automatic detection of rock shifts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Innovative core sampling and cataloging methods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Exploring Ancient Time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Encounters with ancient geological periods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Overview of the Archean and Proterozoic eons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Discoveries of prehistoric microorganisms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Insights into the formation of Earth's crust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Unforeseen Challenges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Difficulties encountered beyond the 7 km mark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Inability to drill through expected basalts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Fractured and porous rock strata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Multiple cases of stuck drilling equipment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Archaeiskaya Suite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Description of the Archaeiskaya Suite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Characteristics of gneiss and amphibolite rocks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Observations of significant radiation levels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Final Leg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last section of the borehole: Levin Suite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Focused on biotite-plagioclase gneiss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Zinc, copper, and gold deposits discovered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Extreme temperatures nearing the melting point of tin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2023-10-17T16:07:34Z</dcterms:created>
  <dcterms:modified xsi:type="dcterms:W3CDTF">2023-10-17T16:07:34Z</dcterms:modified>
</cp:coreProperties>
</file>