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Wonders of the Mind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Mysteries Within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Unveiling the Brain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brain is the most intricate organ in the human body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controls our thoughts, emotions, and actions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Made up of billions of neurons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Responsible for our consciousness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Origins of Brain Research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Brain research dates back to ancient civilizations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Early scholars in Spain made significant contributions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laid the groundwork for modern neuroscience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Their discoveries paved the way for our understanding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Journey to the Mainland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Traveling from Spain to new horizons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wider world of neuroscience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Seeking knowledge and collaboration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Discovering new perspectives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Game of Science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Brain research is a dynamic field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Constantly evolving with new discoveries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Scientists engage in a game of knowledge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Each finding adds a piece to the puzzle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Unraveling the Windings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complex network of brain connections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Interactions between different regions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wiring of the mind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Unraveling the secrets within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Savoring the Wine of Knowledge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Brain research leads to remarkable insights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Unlocking the potential for medical advances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Improving mental health and well-being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Indulging in the wine of knowledge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2023-10-16T20:06:24Z</dcterms:created>
  <dcterms:modified xsi:type="dcterms:W3CDTF">2023-10-16T20:06:24Z</dcterms:modified>
</cp:coreProperties>
</file>