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Key Principles of Modern Data Visualization Platforms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Power of Visual Analytics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Summary and Impact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Versatile Solution for Various Industries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Cross-Industry Product for Visual Analysis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Powered by Advanced Technologies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Unlocking the Power of Data Visualization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Simple Implementation and Quick Go-Live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Built on Microservices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Container Standardization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Supports Popular Databases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of DevOps for Trouble-free Deployment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Easy Training and Onboarding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 Proprietary Technologies or Programming Languages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Abundant Documentation and Examples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Wide Range of Preset Visualizations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Convenient for Beginners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High Performance and Data Processing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Database-intensive Workload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Automatic Analysis and Caching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Real-time Performance Monitoring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Adaptive Design for Different Devices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Custom Visualizations and Interactivity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Wide Variety of Visualizations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Customizable Visual Elements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Interactive Filters for Data Exploration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Drill-Down and Dynamic Data Transformation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Data Processing and System Performance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No-Code Designer for Data Requests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Script-Based Data Processing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Integration with Popular Databases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Robust System Performance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User Access and Delivery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Role-Based Access Control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Flexible Filtering Options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Integration with External Systems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Export and Automatic Refreshing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Event-Driven Architecture and Scalability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Microservices-Based Architecture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Independent Dashboards as Microservices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Self-Diagnostics and Automatic Analysis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Adaptable and Scalable Solution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Driving Business Change through Visualization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Easily Visualize Data for Business Impact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Incremental Approach for Quick Results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Influence Users' Mindset and Accountability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Integration with External Systems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2023-10-16T15:31:08Z</dcterms:created>
  <dcterms:modified xsi:type="dcterms:W3CDTF">2023-10-16T15:31:08Z</dcterms:modified>
</cp:coreProperties>
</file>