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Climate Change on Biodiversity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relationship between global warming and species extinction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The Threat of Climate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Rising global temperatures pose a significant threat to Earth's biodiversity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in greenhouse gas emissions leads to climate 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More extreme weather events cause habitat destruction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temperature changes disrupt ecosystems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biodiversity can have cascading effects on the planet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Biodiversity Hotspots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regions have higher levels of biodiversity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Hotspots are areas with many endemic species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Hotspots are particularly vulnerable to climate change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biodiversity in hotspots would be a major blow to global diversity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Conservation efforts should focus on protecting these areas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on Ecosystems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disrupts the delicate balance of ecosystems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Changes in temperature affect species' ability to survive and reproduce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Shifts in temperature and precipitation patterns impact food availability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key species can lead to ecosystem collapse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ecosystem dynamics is crucial for conservation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Extinction Risks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climate change increases the risk of species extinction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Species with narrow geographic ranges are most vulnerable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Habitat loss and fragmentation further exacerbate the risks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keystone species can have cascading effects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Preventing extinctions requires urgent action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Mitigation and Adaptation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greenhouse gas emissions is crucial to mitigate climate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Conservation efforts should prioritize protecting biodiversity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wildlife corridors can help species adapt to changing conditions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Raising awareness and promoting sustainable practices are essential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individuals, organizations, and governments is necessary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2023-10-17T10:20:20Z</dcterms:created>
  <dcterms:modified xsi:type="dcterms:W3CDTF">2023-10-17T10:20:20Z</dcterms:modified>
</cp:coreProperties>
</file>