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Google Meu Negócio: Aumente a visibilidade da sua empresa no mercado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Descubra como cadastrar sua empresa no Google Meu Negócio e alcançar mais clientes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Introdução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Quem sabe quando você faz uma pesquisa no Google aparece local com foto, horário de atendimento, telefone e mais informações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Seu negócio também pode ter esse espaço no Google, totalmente de graça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Vamos te ensinar como cadastrar a sua empresa no Google Meu Negócio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 que é o Google Meu Negócio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Ferramenta do Google para divulgação de negócios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Permite que os clientes encontrem sua empresa com facilidade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Gerencie suas informações e interaja com os clientes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Tenha mais credibilidade e influencie positivamente suas vendas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Vantagens do Google Meu Negócio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Seja encontrado quando alguém busca pelo seu negócio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Gerencie suas informações e horários de funcionamento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Interaja com os clientes respondendo avaliações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Acompanhe o impacto da pesquisa no Google sobre sua empresa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Cadastrando sua empresa no Google Meu Negócio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Acesse o site www.google.com/Business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Digite o nome do seu negócio e clique em 'Entrar'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Preencha as informações sobre o seu negócio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Escolha um método de verificação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Validando o cadastro e configurando informações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Escolha um método de verificação para validar seu cadastro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Receba um cartão postal com o código de verificação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Configure as informações sobre sua empresa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Adicione fotos do seu estabelecimento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Conclusão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Ter sua empresa no Google Meu Negócio é essencial para aumentar a visibilidade no mercado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Aproveite as vantagens de gerenciar suas informações e interagir com os clientes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Cuide da credibilidade da sua empresa e aumente suas vendas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Compartilhe esse conhecimento e ajude mais pessoas a crescerem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2023-10-17T22:57:21Z</dcterms:created>
  <dcterms:modified xsi:type="dcterms:W3CDTF">2023-10-17T22:57:21Z</dcterms:modified>
</cp:coreProperties>
</file>