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Time Management and Fun Activities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Making the Most of Your Time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quarter to twelve. The farmer is asleep.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twelve o'clock midnight. Where's the football?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Here it is. Shoot.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quarter past twelve. I'm tired.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Playing Dots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play dots.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idea. Great. Brilliant. Nor the woo.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half past twelve. What can we do now?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Playing Cards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play cards.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idea. It's your turn, duck. When? When.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quarter to one. When when... What can we do now?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Singing a Song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sing a song. Where the shoulders knees and toes.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Knees and toes and eyes and and mouth and nose.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one o'clock. And shoulders toes. Are toes the farmer is coming. Watch this?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Playing cards? Whoa wow. Like where are the cards? Am I---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2023-10-17T07:40:31Z</dcterms:created>
  <dcterms:modified xsi:type="dcterms:W3CDTF">2023-10-17T07:40:31Z</dcterms:modified>
</cp:coreProperties>
</file>