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English Tenses: Present Simple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 when and how to use the present simple tense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Rebecca welcomes students to the English tenses series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is on present simple tense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importance of understanding when and how to use 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Promises practice exercises for confident usage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are tenses?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Tenses are a way of talking about time in English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English has different tenses for past, present, and future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Rebecca introduces present simple and present continuous tenses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that present simple is used for general truths and permanent situations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Present Simple vs Present Continuous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Rebecca compares present simple and present continuous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Gives examples of both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that present continuous is for current or temporary actions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 simple is for general truths or permanent situations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Forming the Present Simple Tense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Rebecca explains how to form the present simple tense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subject pronouns require different verb forms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Demonstrates the addition of 's' to verbs for he, she, and it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the use of helping verbs 'do' and 'does' in negative and question 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Spelling Changes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Rebecca covers common spelling changes in the present simple tense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the addition of 'es' for verbs ending in s, sh, ch, or x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Demonstrates dropping 'y' and adding 'ies' for verbs ending in consonant + 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Mentions irregular verbs with different endings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Short Answers in English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Rebecca explains the use of short answers in English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 answers are commonly used in conversation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Demonstrates 'yes' and 'no' short answers with relevant examples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Emphasizes that short answers depend on the starting word of the question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Common Mistakes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Rebecca discusses common mistakes made when using the present simple tense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Mistakes can occur with tense usage, verb form, spelling, and missing words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examples for each type of mistake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Encourages students to be careful of these areas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Practice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Rebecca concludes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Reviews the key points about the present simple tense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Encourages students to practice and apply their knowledge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Offers resources for additional practice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2023-10-17T16:09:11Z</dcterms:created>
  <dcterms:modified xsi:type="dcterms:W3CDTF">2023-10-17T16:09:11Z</dcterms:modified>
</cp:coreProperties>
</file>