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Music in Digital Age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Influence of Music Streaming and Online Communities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plays a crucial role in our lives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streaming has greatly changed the music industry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Online communities have transformed how we discover and share music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presentation examines the impact of music in the digital age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Music Consumption Patterns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Streaming platforms have become the primary music consumption medium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Traditional album sales have declined significantly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Personalized playlists and algorithmic recommendations drive user engagement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Artists and labels adapt to the new landscape to reach wider audiences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Music Discovery and Sharing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Online communities provide a platform for music enthusiasts to connect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Social media allows for easy sharing and discovery of new music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User-generated playlists and collaborative curation foster a sense of community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virality and trends are influenced by online platforms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Economic Effects on Artists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Streaming platforms affect artist revenue and payment models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Artists rely on live performances and merchandise sales for income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Smaller independent artists can benefit from wider exposure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Industry debates arise surrounding fair compensation for musicians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streaming and online communities have reshaped the music landscape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Access to a wide range of music has increased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New opportunities and challenges have emerged for artists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With further advancements, the future of music in the digital age remains exciting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2023-10-18T01:37:39Z</dcterms:created>
  <dcterms:modified xsi:type="dcterms:W3CDTF">2023-10-18T01:37:39Z</dcterms:modified>
</cp:coreProperties>
</file>