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Your First Canvas Application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Introduction to PowerApps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the Session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session on building your first canvas application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Presented by Brian Knight from Pragmatic 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hands-on day and instructions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Brian Knight's background and experience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Pragmatic Works and their training services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 of the donation link to Feeding America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Anatomy of PowerApps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PowerApps and its functionality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Power Platform and its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canvas applications and their advantages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canvas apps, model-driven apps, and portal apps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connecting to various data sources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Common Data Services (Dataverse)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PowerApps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canvas apps, model-driven apps, and portal apps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their features and use cases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Canvas apps: easy to build, cross-platform, and data agnostic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Model-driven apps: built on data models, rapid development, and pre-built functionalities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PowerApps portal: cost-effective, website-like functionality, and ability to share with external users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PowerApps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Instructions for creating a PowerApps environment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Community Plan for a free license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licensing options and limitations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how to check your existing licenses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Information on SharePoint as a small data storage option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choosing a data storage solution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Slide Title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Bullet point 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Bullet point 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Bullet point 3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Bullet point 4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2023-10-17T17:15:51Z</dcterms:created>
  <dcterms:modified xsi:type="dcterms:W3CDTF">2023-10-17T17:15:51Z</dcterms:modified>
</cp:coreProperties>
</file>