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Art of Meat Preparation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techniques and flavors for a succulent experience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Hello, B c, d e f g h I j k l m n n n g o b q r s t u v w x, y at z.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world of meat preparation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different cuts and cooking methods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importance of seasoning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Unleashing the potential of flavors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Lester, miguel julia at alex.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skilled chefs in the meat preparation process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expertise of Lester, Miguel, Julia, and Alex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influence on enhancing the dining experience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the value of culinary craftsmanship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Using r we miguel, m j l m.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'R' technique in meat preparation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its significance in achieving tenderness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Miguel's expertise with the 'R' technique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Mastering the art of precise cooking temperatures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 r lester Miguel Rica Go Going among, nothing butter and, dip.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concept of layering flavors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Lester's unique approach to creating flavor profiles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Miguel's incorporation of traditional and innovative flavors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Rica Go's expertise in enhancing sauces and dips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Experimenting with different combinations for a taste explosion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meat, up the.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significance of quality meat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different types and cuts of meat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Choosing the right meat for specific dishes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meat quality on final flavors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2023-10-16T14:48:53Z</dcterms:created>
  <dcterms:modified xsi:type="dcterms:W3CDTF">2023-10-16T14:48:53Z</dcterms:modified>
</cp:coreProperties>
</file>