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Future of Artificial Intelligence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Implications and Possibilities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Artificial Intelligence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Definition and scope of AI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Historical advancements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Applications in various industries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Current challenges and limitations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Machine Learning and Neural Networks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Overview of machine learning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Types of neural networks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Deep learning advancements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 of successful ML applications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Natural Language Processing and Chatbots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natural language processing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Chatbots and virtual assistants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Benefits and limitations of NLP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impact on customer service and communication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Ethics and Bias in AI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Concerns regarding AI ethics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Bias in AI algorithms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Potential consequences of biased AI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Efforts to address ethics and bias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Future Trends and Impact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Emerging technologies in AI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AI's potential impact on jobs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Augmented intelligence and human-AI collaboration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Societal implications and challenges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2023-10-16T14:36:47Z</dcterms:created>
  <dcterms:modified xsi:type="dcterms:W3CDTF">2023-10-16T14:36:47Z</dcterms:modified>
</cp:coreProperties>
</file>