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Implications and Possibilities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scope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Historical advancements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in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Current challenges and limitations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Neural Networks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neural networks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advancements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successful ML applications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Natural Language Processing and Chatbots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natural language processing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Chatbots and virtual assistants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limitations of NLP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on customer service and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Ethics and Bias in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Concerns regarding AI ethics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Bias in AI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consequences of biased AI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Efforts to address ethics and bias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and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technologies in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potential impact on jobs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Augmented intelligence and human-AI collaboration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Societal implications and challenges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2023-10-16T14:36:47Z</dcterms:created>
  <dcterms:modified xsi:type="dcterms:W3CDTF">2023-10-16T14:36:47Z</dcterms:modified>
</cp:coreProperties>
</file>