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Unify Your Communication Channels with Bid Rigs Twenty Four CRM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Connect, Communicate, and Close More Deals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Connect and Unify Your Communication Channels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your phone, email, social networks, messengers, and live chat widget on your website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Bid Rigs Twenty Four CRM seamlessly integrates all communication channels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Streamline your interactions with clients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more scattered communications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Automatically Connect and Record Client Calls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Assigned managers will be automatically connected to frequent client callers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Calls will be recorded and rated by clients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Bid Rigs CRM schedules follow-ups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call management and follow-up process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Effortlessly Manage Email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Automatically attach all emails, including client emails and replies, to corresponding CRM records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Streamline email communication and record-keeping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 collaboration and transparency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Simplify email management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Efficiently Handle Instant Messages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Managers receive instant messages inside Bid Rake Twenty Four chat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Replies are sent back to the messenger they were sent from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Convenient and centralized messaging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responsiveness and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Effortlessly Master Bid Rec Twenty Four CRM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Easily learn and navigate the Bid Rec Twenty Four CRM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Step-by-step guidance for employees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Clear task and activity overview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planning and goal completion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Transparent Sales Reporting and Workload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Generate new and recurring sales reports with Mid Twenty Four CRM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Track the number of new clients and communication load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workload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sales process transparency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Close More Deals with Guided Support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Guided support throughout the sales process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and communicate effectively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multiple communication channels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Close more deals with a united approach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2023-10-17T08:55:01Z</dcterms:created>
  <dcterms:modified xsi:type="dcterms:W3CDTF">2023-10-17T08:55:01Z</dcterms:modified>
</cp:coreProperties>
</file>