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Ciri-Ciri Fisik dan Toleransi Perbedaan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Mengenal Jenis Kelamin, Bagian Tubuh, dan Bentuk Wajah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Jenis Kelamin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Terdiri dari perempuan dan laki-laki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Nama-Nama Bagian Tubuh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Kepala: rambut, mulut, dagu, pipi, pelipis, alis, mata, telinga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Badan: tangan, kaki, leher, siku, telapak tangan, jari tangan, jari kaki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Mata Kaki: lutut, hasta, bahu, dada, perut, betis, tumit, telapak kaki, paha, lengan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Ciri Fisik Seseorang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Bentuk Wajah: oval, lonjong, bulat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Bentuk Rambut dan Warna Kulit: botak, tidak memiliki rambut, keriting, putih, bergelombang, sawo matang, lurus dan panjang, kuning langsat, lurus dan pendek, hitam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Bentuk Mata: lebar, sipit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Bentuk Hidung: mancung, pesek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Bentuk Pipi: tirus, tembem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Toleransi Perbedaan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Mendeskripsikan perbedaan fisik seperti berambut keriting, memakai bando, berponi, berjambul, memakai kacamata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Menghargai perbedaan sebagai kekuatan dalam persahabatan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Berlatih dan Evaluasi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Menjawab pertanyaan mengenai ciri fisik seseorang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Menuliskan jawaban dari beberapa pertanyaan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Mengenal semboyan bangsa Indonesia: Bhinneka Tunggal Ika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Terima Kasih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Simulasikan kegiatan yang sudah dipelajari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Memberikan semangat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2023-10-18T05:40:56Z</dcterms:created>
  <dcterms:modified xsi:type="dcterms:W3CDTF">2023-10-18T05:40:56Z</dcterms:modified>
</cp:coreProperties>
</file>