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Arduino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use Arduino to build cool projects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Arduino?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is a tool for controlling electronic devices with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uses a microcontroller to read inputs and control outputs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Inputs are devices that gather information, like sensors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Outputs are devices that have some action in the world, like motors and LEDs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Getting Started with Arduino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will need: Arduino hardware, Arduino IDE, Arduino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hardware is the physical component, like an Arduino board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IDE is the software used to write the code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code is written in C and C++ programming languages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an Arduino Board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Uno Rev 3 is recommended for beginners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Arduino boards may also work fine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Arduino boards are open source, allowing for compatibility with Arduino IDE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Arduino Uno has widespread support and a standard layout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Installing the Arduino IDE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Download the Arduino IDE from the official website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 the IDE on your computer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the IDE and set up your sketchbook location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IDE to write and upload code to your Arduino board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Writing Your First Arduino Sketch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Arduino sketch has a setup() and loop() function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setup() function runs once at the start of the program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loop() function runs repeatedly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can upload your sketch to the Arduino board using the IDE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Variables in Arduino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Variables allow you to store and manipulate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need four things to create a variable: type, name, assignment operator (=), and value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Variables can be used to store sensor readings, control outputs, and more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Variables are essential for creating complex logic in Arduino programs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2023-10-17T14:25:23Z</dcterms:created>
  <dcterms:modified xsi:type="dcterms:W3CDTF">2023-10-17T14:25:23Z</dcterms:modified>
</cp:coreProperties>
</file>