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Voice Technology in Healthcare: Unlocking the Potential of Vocal Biomarkers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Future of Voice-Assisted Healthcare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technology is transforming healthcare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assistants automate routine tasks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has the potential to serve as a biomarker for health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Vocal biomarkers can provide insights into underlying mental and physical health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Voice as a Biomarker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is the most complex human activity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Changes in voice can reflect physiological changes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can be divided into acoustic parameters for analysis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Problems like Parkinson's disease and depression can be detected through changes in voice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Collecting and Analyzing Voice Data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voice samples are collected for analysis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sets with objective health labels are created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Acoustic features are analyzed using machine learning techniques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Vocal biomarkers can be used to detect underlying health conditions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Vocal Biomarkers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Vocal biomarkers can be used in screening and monitoring depression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Vocal changes can provide insights into respiratory conditions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analysis can help in detecting risk factors like sleepiness and impaired coordination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Vocal biomarkers have the potential to augment healthcare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a Scalable Voice Analysis 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collection and analysis are done using a scalable platform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HIPAA-compliant frameworks ensure data privacy and security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Partnerships with hospitals enable data collection on a large scale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learning systems improve performance over time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Voice-Assisted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technology has the potential to revolutionize healthcare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Voice-based monitoring can provide real-time health insights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Longitudinal tracking of vocal biomarkers can aid in personalized health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technology can reduce friction in healthcare interactions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2023-10-17T11:56:16Z</dcterms:created>
  <dcterms:modified xsi:type="dcterms:W3CDTF">2023-10-17T11:56:16Z</dcterms:modified>
</cp:coreProperties>
</file>