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pexels.com/photos/27153418/pexels-photo-27153418.jpeg?auto=compress&amp;cs=tinysrgb&amp;fit=crop&amp;h=1200&amp;w=800" TargetMode="External"/><Relationship Id="rId1" Type="http://schemas.openxmlformats.org/officeDocument/2006/relationships/image" Target="../media/image-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e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7153418/pexels-photo-2715341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宇力行銷：數據驅動的整合行銷解決方案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線上線下協同，創造品牌最大綜效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4676588/pexels-photo-467658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整合與數據分析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提升決策與優化行銷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深入了解市場趨勢與競爭對手，找出機會點。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精準定義目標受眾，選擇最適行銷渠道。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透過ROI分析與成效報告，優化後續行動。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0757573/pexels-photo-2075757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選擇宇力行銷的理由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為什麼選我們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虛實整合提升綜效，創造最大行銷成果。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以數據為基礎制定行銷計畫，提升效益。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定期報告數據成果，讓成效一目了然。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9967130/pexels-photo-2996713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實績案例分享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實際成果展示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透過線上活動引流與現場入會，來客數增30%，會員數增20%。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KOL推廣結合抽獎活動，聲量成長50%，觸及超過百萬人。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451414/pexels-photo-845141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合作邀請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攜手打造品牌高峰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歡迎預約免費諮詢與說明會，了解客製方案。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提供真實數據與報告樣本，協助決策與規劃。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1211120/pexels-photo-3121112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聯絡資訊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與我們聯繫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電話、Email、網站與社群平台，歡迎聯絡我們。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詳細地址與營業資訊，便於實地訪談與交流。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目錄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關於宇力行銷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品牌當前挑戰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解決方案概述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核心理念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三大服務核心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線上行銷服務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線下推廣服務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整合與數據分析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選擇宇力行銷的理由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實績案例分享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3749040" y="40233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11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4206240" y="40233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合作邀請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3749040" y="43891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4206240" y="43891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聯絡資訊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552208/pexels-photo-655220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關於宇力行銷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我們的使命與價值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宇力行銷專注於數據驅動的整合行銷，結合創新策略，助力品牌聲量與效益提升。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提供虛實整合行銷服務，強調線上與線下通路的協同作戰。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8201732/pexels-photo-1820173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品牌當前挑戰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行銷環境的痛點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缺乏有效手段擴散品牌訊息，導致聲量提升困難。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缺乏整體規劃，導致行銷資源分散、效益不彰。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無法精準觸及核心目標族群，錯失行銷機會。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缺乏數據支持，無法明確評估投資報酬率。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9967130/pexels-photo-2996713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解決方案概述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我們的整合行銷方法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依據品牌需求設計專屬策略，兼顧創意與效率。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打通線上與線下通路，放大行銷綜效。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以精準數據分析為核心，提升成效與決策品質。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4676588/pexels-photo-467658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核心理念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行銷效益的根本原則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以數據作為行銷決策的依據，確保策略精準有效。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讓各項行銷活動相互支援，放大整體影響力。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1924857/pexels-photo-31924857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三大服務核心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打造全面行銷佈局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透過社群、內容與網紅合作擴散品牌聲量。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舉辦實體活動與促銷，拉近與消費者的距離。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統整所有行銷環節，並持續追蹤效益。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197390/pexels-photo-319739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線上行銷服務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數位資源最大化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策略規劃、互動設計與成效監測，全方位經營社群。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運用SEO、部落格與新聞稿提升品牌能見度與信任感。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結合UGC與網紅合作，建立可信任的品牌印象。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9967130/pexels-photo-2996713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線下推廣服務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近距離觸及消費者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舉辦體驗活動、發表會與品牌展覽，強化參與感。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設計互動式通路促銷方案，提升現場轉換率。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結合媒體與公關操作，擴大品牌曝光。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2025-05-06T21:13:26Z</dcterms:created>
  <dcterms:modified xsi:type="dcterms:W3CDTF">2025-05-06T21:13:26Z</dcterms:modified>
</cp:coreProperties>
</file>