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Delicious Delights in My Lunchbox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Mouth-Watering Treats I Find Every Day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My lunchbox never disappoints, always filled with tasty treats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healthy options like fruits and yogurt to indulgent delights like cupcakes and pizzas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balanced selection that caters to different preferences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Food that is specially made for me and brings me joy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My school lunchbox always holds amazing treats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Mouth-watering snacks that are both enjoyable and satisfying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 day is a surprise as I open my lunchbox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Curiosity piques as I wonder what I will find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 Delectable Apple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Crisp and juicy, an apple is the perfect healthy snack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a burst of freshness and natural sweetness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satisfying crunch with every bite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Loaded with essential vitamins and dietary fiber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Delicious Cupcakes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Indulge in the melt-in-your-mouth delight of cupcakes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 and fluffy, with a sweet frosting on top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treat that brings joy and satisfaction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Perfect for birthdays, celebrations, or a sweet pick-me-up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Slice of Pizza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Savor the cheesy goodness of a hot slice of pizza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classic favorite enjoyed by people of all 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Melted cheese on top of a crispy crust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delightful combination of flavors and textures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Fresh Orange Juice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Say goodbye to fizzy drinks with freshly squeezed orange juice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refreshing beverage packed with vitamin 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natural, tangy sweetness that quenches your thirst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healthier alternative with no artificial additives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Strawberry Yogurt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Enjoy the creamy goodness of strawberry yogurt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delicious and nutritious option for a snack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Smooth and velvety with a burst of fruity flavor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Packed with probiotics and essential nutrients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Healthy Cereal Bar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the perfect balance of taste and nutrition in a cereal bar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convenient and satisfying option for on-the-go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Fiber-rich grains combined with dried fruits and nuts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guilt-free snack that keeps you energized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Seed Grapes in a Small Jar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goodness of seed grapes in a small plastic jar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combination of sweet grapes and crunchy seeds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delightful snack that provides a variety of textures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Rich in antioxidants and essential minerals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2023-10-16T12:54:57Z</dcterms:created>
  <dcterms:modified xsi:type="dcterms:W3CDTF">2023-10-16T12:54:57Z</dcterms:modified>
</cp:coreProperties>
</file>