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Doubling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new possibilities through exponential growth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Doubling is a powerful concept in various fields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lead to exponential growth and increased efficiency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principle of doubling can unlock new opportunities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explore the significance of doubling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Rule of 72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rule of 72 is a simple formula to estimate the doubling time of an investment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states that by dividing 72 by the annual interest rate, you can approximate the number of years it takes for an investment to double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rule of 72 is widely used in finance and compounding interest calculations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this rule can help individuals make informed investment decisions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Exponential Technologies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Exponential technologies have the potential to disrupt industries and transform societies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artificial intelligence, genomics, and renewable energy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technologies leverage exponential growth to achieve significant advancements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their impact can help organizations stay ahead in a rapidly evolving world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Network Effects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 effects occur when the value of a product or service increases as more people use it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Platforms like social media and online marketplaces thrive on network effects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network effects can help businesses design scalable and successful products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Harnessing the power of network effects can lead to exponential growth and market dominance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Doubling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technology and innovation suggest that doubling will continue to play a significant role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fields like quantum computing and biotechnology hold immense potential for exponential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future of doubling can help individuals and organizations navigate upcoming opportunities and challenges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possibilities are limitless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2023-10-16T12:47:55Z</dcterms:created>
  <dcterms:modified xsi:type="dcterms:W3CDTF">2023-10-16T12:47:55Z</dcterms:modified>
</cp:coreProperties>
</file>