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Unraveling the Intricacies of Atmospheric Phenomena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Deep Dive into the Complexities of our Skies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Atmosphere in a New Light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Multiple layers make up the Earth's atmosphere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Composed of gases and suspended particles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Critical for climate regulation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Serves as a shield against harmful radiation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Greenhouse Effect: A Balancing Act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greenhouse effect is essential for maintaining Earth's temperature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Certain gases trap heat in the atmosphere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Human activities contribute to an imbalance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Resulting in global warming and climate change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Dance of Clouds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Clouds form through the process of condensation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Varying cloud types indicate different atmospheric conditions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Play a role in weather patterns and precipitation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Complex interplay between temperature, humidity, and air currents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Unveiling the Mystery of Aurora Borealis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Aurora Borealis, or Northern Lights, are mesmerizing atmospheric phenomena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Result from interactions between solar winds and Earth's magnetic field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Occur primarily in polar regions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Vary in colors and intensity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Aligning with Clean Air Policies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Air pollution poses severe health and environmental risks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Numerous initiatives aim to mitigate air pollution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cleaner energy sources and sustainable practices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air quality monitoring and regulations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2023-10-16T23:20:24Z</dcterms:created>
  <dcterms:modified xsi:type="dcterms:W3CDTF">2023-10-16T23:20:24Z</dcterms:modified>
</cp:coreProperties>
</file>