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Power Electronics Lecture Series: Power BJ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Symbol, Structure, and Characteristics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Power BJ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BJ is a bipolar junction transistor used in power electronics.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three terminals: base, emit, and collector.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symbol for N p configuration is depicted with an arrow head towards the emit terminal.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BJ is designed to handle high power and has a larger cross-sectional area.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focus on N p transistor for internal analysis and comparison with normal BJ.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Structure of Power BJ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BJ has three layers: n plus, p, and n minus.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collector drift region is added for handling high breakdown voltage.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cross-sectional area and doping level are increased for power handling capacity.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symbol remains the same as normal BJ, but with additional layers.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structure is crucial for efficient power operation.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Characteristics of Power BJ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BJ exhibits different modes in the output characteristics.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modes include cutoff, active, quasi-saturation, and hard saturation.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Cutoff mode occurs when both junctions are reverse biased.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mode functions as an amplifier and is not extensively covered in power electronics.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Quasi-saturation offers advantages like lower on-state resistance and quick turn-off, making it suitable for high-frequency applications.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Hard saturation has lower resistance and power loss but is used for low-frequency operation.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2023-10-17T07:55:00Z</dcterms:created>
  <dcterms:modified xsi:type="dcterms:W3CDTF">2023-10-17T07:55:00Z</dcterms:modified>
</cp:coreProperties>
</file>