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Слоны: Величественные гиганты природы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Исследование жизни, поведения и сохранения слонов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Удивительные Факты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- одни из самых умных животных в мире, способные решать сложные задачи и проявлять эмпатию.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обладают отличной памятью, запоминая маршруты к водоемам и узнавая других слонов.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проявляют широкий спектр эмоций, включая радость, горе и сочувствие.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передают знания и навыки из поколения в поколение, формируя свою уникальную культуру.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обладают самосознанием, узнавая себя в зеркале.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Как помочь слонам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Поддержите природоохранные организации, работающие над защитой слонов.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Сделайте пожертвование на программы по борьбе с браконьерством и сохранению среды обитания.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Распространяйте информацию о слонах и угрозах, с которыми они сталкиваются.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Поддержите ответственный экотуризм, посещая места обитания слонов и внося свой вклад в местную экономику.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Выбирайте устойчивые продукты и практики, которые не наносят вреда слонам и их среде обитания.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Спасибо за внимание!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Спасибо за ваше время и внимание к этой важной теме.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Пожалуйста, примите меры для защиты слонов и их среды обитания.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Для получения дополнительной информации свяжитесь с нами.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Изучите предложенные ресурсы, чтобы углубить свои знания о слонах.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Надеемся, что вместе мы сможем обеспечить светлое будущее для этих величественных животных.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Знакомьтесь: Слоны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Физиология и Анатомия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Поведение и Социальная структура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Диета и Питание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Размножение и Жизненный цикл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и Окружающая среда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Угрозы и Охрана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Удивительные Факты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Как помочь слонам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Спасибо за внимание!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Знакомьтесь: Слоны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- крупнейшие наземные животные, известные своим интеллектом и сложной социальной структурой.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Существуют два основных вида: африканские слоны (Loxodonta) и азиатские слоны (Elephas maximus).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Африканские слоны обитают в Африке, к югу от Сахары. Азиатские слоны встречаются в Индии и Юго-Восточной Азии.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Африканские слоны достигают высоты до 3,3 метров и весят до 6 тонн. Азиатские слоны немного меньше.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 слонов длинные хоботы, большие уши и бивни, используемые для различных целей, включая еду и защиту.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Физиология и Анатомия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Хобот - это удлиненный нос и верхняя губа, используемые для дыхания, обоняния, осязания и хватания.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Бивни - это увеличенные резцы, используемые для копания, подъема предметов и защиты.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Большие уши помогают регулировать температуру тела, излучая тепло.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Толстая, морщинистая кожа слонов помогает защитить их от солнца и насекомых.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Мощные ноги поддерживают огромный вес слона и позволяют им проходить большие расстояния.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Поведение и Социальная структура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живут в стадах, состоящих из самок и их потомства.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Стада возглавляются самой старшей и опытной самкой, известной как матриарх.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общаются с помощью широкого спектра звуков, жестов и запахов.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 стадах существует строгая иерархия, определяющая доступ к ресурсам и социальное положение.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любят играть и заниматься социальной деятельностью, укрепляя связи в стаде.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Диета и Питание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- травоядные животные, питающиеся листьями, корой, фруктами и травой.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Взрослый слон может съедать до 150 кг пищи в день.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нуждаются в большом количестве воды и пьют до 200 литров в день.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 слонов неэффективная пищеварительная система, поэтому они выделяют большое количество навоза.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проводят большую часть дня в поисках пищи, используя свои хоботы, чтобы срывать листья и кору.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Размножение и Жизненный цикл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 слонов самый длительный период беременности среди млекопитающих - около 22 месяцев.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Слонята рождаются весом около 100 кг и ростом около метра.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Слонята остаются со своими матерями в течение нескольких лет, учась выживать в дикой природе.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достигают половой зрелости в возрасте около 10-12 лет.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живут в среднем 60-70 лет.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и Окружающая среда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играют важную роль в распространении семян, способствуя разнообразию растительности.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изменяют ландшафт, создавая открытые пространства и водоемы, что влияет на другие виды.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взаимодействуют с другими животными, конкурируя за ресурсы и формируя экосистемы.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Навоз слонов удобряет почву, способствуя росту растений.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Слоны помогают поддерживать здоровье и разнообразие экосистем, в которых они обитают.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Угрозы и Охрана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Браконьерство ради слоновой кости является серьезной угрозой для слонов, приводя к сокращению популяций.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Потеря среды обитания из-за расширения сельского хозяйства и инфраструктуры сокращает ареал слонов.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Конфликт между слонами и людьми возникает, когда слоны вторгаются на сельскохозяйственные угодья.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Изменение климата влияет на доступность воды и пищи, угрожая популяциям слонов.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Природоохранные организации работают над защитой слонов путем борьбы с браконьерством, восстановления среды обитания и управления конфликтами.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2025-04-21T08:42:57Z</dcterms:created>
  <dcterms:modified xsi:type="dcterms:W3CDTF">2025-04-21T08:42:57Z</dcterms:modified>
</cp:coreProperties>
</file>