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Outcomes Based Education: Shifting the Focus from Content to Outcome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student-centered approach towards meaningful learning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Recap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Shifting the focus from content to outcome.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three characteristics of OB.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Implementation procedure and educational objectives.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taxonomy of educational objectives.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Summary and conclusion.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Closing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you for your time and effort!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This concludes our session on outcomes-based education.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Good luck and have a nice day!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our assessment of student learning one class.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Presented by Mr. Jackets and Go.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Defining the simple term education.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Historical perspective of education as a pouring in process.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Evolution of Education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teacher's role as a facilitator of knowledge.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Changing perspective in education due to technology.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Transition from sage on the stage to guide on the side.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Teacher assistance in organization, interpretation, and validation of facts and information.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Outcomes Based Education (OB)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Definition and characteristics of OB.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Student-centered approach focusing on learning outcomes.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Faculty responsibility in teaching and assessing program outcomes.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Meaningful data to guide improvement in instruction and assessment.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Characteristics of OB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Student-centered: Placing students at the center of the educational process.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Faculty-driven: Encouraging faculty responsibility and student participation.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Meaningful: Providing data for valid and continuous improvement.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Implementation of OB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Procedure for subject/course-level implementation of OB.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Identification of educational objectives.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Listing of learning outcomes for each objective.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Drafting outcomes assessment procedure.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Educational Objectives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Definition and importance of educational objectives.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Broad goals and desired student outcomes.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Stated from the teacher's perspective.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Examples: develop, provide, enhance, and inc.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Learning Outcomes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need for specific and measurable learning outcomes.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Concrete active verbs for stating learning outcomes.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Taxonomy of educational objectives by Benjamin Bloom.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Cognitive, psychomotor, and affective domains.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Outcomes Assessment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Procedure for assessing learning outcomes.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Gathering data to measure student achievement.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Selection of assessment tools and timing of assessments.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2023-10-16T12:28:52Z</dcterms:created>
  <dcterms:modified xsi:type="dcterms:W3CDTF">2023-10-16T12:28:52Z</dcterms:modified>
</cp:coreProperties>
</file>