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Generating Successful Startup Ideas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guide to finding and evaluating promising startup ideas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Goal: Help founders find a promising startup idea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starting with a high-quality problem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Three parts of the talk: common mistakes, evaluating idea quality, generating new ideas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Common Mistakes with Startup Ideas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something that doesn't solve a real problem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Getting stuck on common, unoriginal ideas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Jumping into the first idea without considering its viability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Waiting for the perfect idea that may never come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Evaluating Idea Quality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Founder-market fit: Are you the right team for the idea?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Market size: Is the market large or rapidly growing?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Problem acuteness: Is it a problem people care deeply about?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Competition: Are there existing competitors or proxies?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 interest and scalability are also important factors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Effective Idea Generation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Playing the long game: Become an expert in a valuable field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with personal problems or things you wish existed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Look for recent changes or broken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Talk to people and ask about their problems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 big industries that seem ripe for disruption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Finding Startup Ideas Organically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Becoming an expert in a valuable field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Designating teams to identify problems and opportunities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Continuously exploring personal experiences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Following trends and changes in the world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Bonus Recipe: Joining a Cofounder's Idea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Finding cofounders with existing startup ideas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Matching complementary skills and interests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Utilizing the opportunity to jumpstart the startup journey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cofounder networks and platforms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Startup ideas are hard to evaluate, so launch and learn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Wrap up the main points discussed in the presentation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founders to take action and start their journey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2023-10-17T04:20:25Z</dcterms:created>
  <dcterms:modified xsi:type="dcterms:W3CDTF">2023-10-17T04:20:25Z</dcterms:modified>
</cp:coreProperties>
</file>