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notesMasterIdLst>
    <p:notesMasterId r:id="rId10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notesMaster" Target="notesMasters/notesMaster1.xml"/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Generating Successful Startup Ideas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A guide to finding and evaluating promising startup ideas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Goal: Help founders find a promising startup idea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Importance of starting with a high-quality problem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Three parts of the talk: common mistakes, evaluating idea quality, generating new ideas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Common Mistakes with Startup Ideas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Building something that doesn't solve a real problem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Getting stuck on common, unoriginal ideas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Jumping into the first idea without considering its viability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Waiting for the perfect idea that may never come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Evaluating Idea Quality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Founder-market fit: Are you the right team for the idea?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Market size: Is the market large or rapidly growing?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Problem acuteness: Is it a problem people care deeply about?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Competition: Are there existing competitors or proxies?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42519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Personal interest and scalability are also important factors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Effective Idea Generation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Playing the long game: Become an expert in a valuable field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 with personal problems or things you wish existed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Look for recent changes or broken industries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Talk to people and ask about their problems</a:t>
            </a:r>
            <a:endParaRPr lang="en-US" sz="1600" dirty="0"/>
          </a:p>
        </p:txBody>
      </p:sp>
      <p:sp>
        <p:nvSpPr>
          <p:cNvPr id="7" name="Text 5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big industries that seem ripe for disruption</a:t>
            </a:r>
            <a:endParaRPr lang="en-US" sz="1600" dirty="0"/>
          </a:p>
        </p:txBody>
      </p:sp>
      <p:pic>
        <p:nvPicPr>
          <p:cNvPr id="8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9" name="Text 6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Finding Startup Ideas Organically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Becoming an expert in a valuable field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Designating teams to identify problems and opportunities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Continuously exploring personal experiences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Following trends and changes in the world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Bonus Recipe: Joining a Cofounder's Idea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Finding cofounders with existing startup ideas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Matching complementary skills and interests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Utilizing the opportunity to jumpstart the startup journey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Exploring cofounder networks and platforms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Startup ideas are hard to evaluate, so launch and learn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Wrap up the main points discussed in the presentation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Encourage founders to take action and start their journey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2023-10-17T04:20:25Z</dcterms:created>
  <dcterms:modified xsi:type="dcterms:W3CDTF">2023-10-17T04:20:25Z</dcterms:modified>
</cp:coreProperties>
</file>