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Polyglot Secret: Discovering the Joy of Language Learning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Methods and Mindset of Polyglots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are people who speak multiple languages fluently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languages is often seen as difficult and time-consuming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have unique methods and approaches to language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common factor among polyglots is their enjoyment of the language learning process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Methods of Polyglots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use various methods to learn languages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polyglots start speaking from day one and learn through conversations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Others focus on indicating sounds or learning the most frequent words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polyglot has their own unique approach, but all achieve fluency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Enjoyment in Language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find enjoyment in the language learning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use materials and content they are interested 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Reading favorite books, watching favorite TV shows in the target language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turning language learning into a fun and enjoyable activity, polyglots stay motivated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Methods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employ effective methods for language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spaced repetition systems and mnemonic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various apps, websites, and resources available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vocabulary and grammar in a systematic and efficient way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Polyglots create a system for their language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Allocating dedicated time for practice and revision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Incorporating language learning into daily routines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goals and sticking to a structured learning plan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Patience and Persistence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learning requires patience and persistence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Fluency cannot be achieved overnight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Making small but consistent progress leads to visible improvements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milestones and staying motivated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Unlocking Language Potential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Anyone can become a polyglot with the right methods and mindset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talent is not limited to a select few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enjoyable methods and using effective techniques can lead to language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learning is within reach for everyone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Enjoyment and effective methods are key to language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system and allocate dedicated time for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patience and persistence for long-term progress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Language learning success is achievable for anyone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2023-10-17T09:29:30Z</dcterms:created>
  <dcterms:modified xsi:type="dcterms:W3CDTF">2023-10-17T09:29:30Z</dcterms:modified>
</cp:coreProperties>
</file>