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Composition of Paint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Three Main Components and their Functions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Chapter One: Introduction to Paint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Paints and coatings have similar compositions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liquid compositions that form films upon drying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Films can be clear or opaque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Coatings are widely used for protection and decoration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Main Components of Paint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Binder: Gives the paint its protective and decorative properties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Pigment: Provides color, hiding power, and improved corrosion resistance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Solvent: Controls the viscosity and aids in drying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Classification of Coatings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Based on use and application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Based on processing: water-based, oil-based, or powder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Based on dry behavior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Based on chemical nature of the binder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Pigments and Dyes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Pigments are fine solid particles, while dyes are transparent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Pigments provide color, hiding power, and improved durability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Dyes are used for transparent and colored surfaces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Factors Affecting Hiding Power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Particle size of the pigment affects hiding power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Finely ground pigments provide better hiding power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Extended pigments are used to reduce costs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Color Hue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Hue refers to the variation in color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hues can be derived from the same color family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Hue can be identified by comparing shades of a color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2023-10-16T14:01:21Z</dcterms:created>
  <dcterms:modified xsi:type="dcterms:W3CDTF">2023-10-16T14:01:21Z</dcterms:modified>
</cp:coreProperties>
</file>