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Dynamics 365 TechTalk: Project Operations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Project Management, Time Entry, and Collaborative Features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the Dynamics 365 TechTalk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Topic: Dynamics 365 Project Operations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Presenter: Tim (Moderator)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Broadcasted via Teams, Live events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Recording available on TechTalks community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Dynamics 365 Implementation Guide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Download the AKA MSD 365 implementation guide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Contains valuable insights for successful implementations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project management and execution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Details about deployment, data migration, licensing, and more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Project Contracts and Project Setup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project contracts in Dynamics 365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Capture contract details and billing arrangements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Specify contract customers and project price lists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Define chargeable components and contracting models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Project Management and Task Setup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Configure project tasks and task hierarchies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 up milestones and task billing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Define chargeable roles and categories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Track project stages and progress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Integration with Microsoft Teams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Enable collaboration through Microsoft Teams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Chat and collaborate on project-specific channels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Access project details directly within Teams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Integrate Dynamics 365 Project Operations as a Teams app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Time Entry and Approval Workflow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Submitting and approving time entries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approval workflows for project-specific and non-project time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Recalling and editing submitted timesheets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Tracking time entry statuses and progress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key topics covered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Dynamics 365 Project Operations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Resources for further learning and support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for attending!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2023-10-18T09:17:49Z</dcterms:created>
  <dcterms:modified xsi:type="dcterms:W3CDTF">2023-10-18T09:17:49Z</dcterms:modified>
</cp:coreProperties>
</file>