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Video Games on Intellectual Development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Effects of Gaming on Cognitive Abilities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games have become increasingly popular in recent years.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offer interactive and engaging experiences for players.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will examine the impact of video games on intellectual development.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explore how gaming affects cognitive abilities and critical thinking skills.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Three Key Factors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are three key factors that contribute to the impact of video games on intellectual development.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1. Problem-solving and strategic thinking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2. Hand-eye coordination and fine motor skills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3. Memory and cognitive flexibility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During Gameplay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Intellectual development occurs during gameplay through various mechanisms.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1. Task management and prioritization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2. Decision-making under pressure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3. Adaptability and learning from mistakes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Computer-Based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Computers offer new avenues for intellectual development through educational and learning games.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1. Interactive and engaging learning experiences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2. Customizable difficulty levels and adaptive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3. Integration of educational content with gameplay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Video games have the potential to positively impact intellectual development.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1. Improved problem-solving and critical thinking 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2. Enhanced hand-eye coordination and fine motor skills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3. Increased memory and cognitive flexibility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2023-10-17T09:37:08Z</dcterms:created>
  <dcterms:modified xsi:type="dcterms:W3CDTF">2023-10-17T09:37:08Z</dcterms:modified>
</cp:coreProperties>
</file>