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2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2.png"/><Relationship Id="rId5" Type="http://schemas.openxmlformats.org/officeDocument/2006/relationships/image" Target="../media/image-13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2.png"/><Relationship Id="rId5" Type="http://schemas.openxmlformats.org/officeDocument/2006/relationships/image" Target="../media/image-5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2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The Power of Nukkad Natak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Political Expression Through Street Theatre in Dharavi Slums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Techniques Used in Performance: Engaging the Audience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Improvisation allows actors to adapt and connect with their audience through spontaneous creativity, enhancing the overall experience.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Incorporating music creates an emotional impact and sets the mood, making performances more engaging and memorable for viewers.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Audience interaction fosters a sense of involvement and investment, drawing viewers deeper into the narrative and performance.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Improvisation may lead to unpredictable outcomes, which can challenge the consistency of the performance and the storyline.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Relying too heavily on music can overshadow the narrative, causing viewers to focus more on sound than on the plot.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Audience interaction can sometimes disrupt the flow of the performance, leading to confusion or disengagement among some viewers.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Nukkad Natak: Amplifying Voices</a:t>
            </a:r>
            <a:endParaRPr lang="en-US" sz="2300" dirty="0"/>
          </a:p>
        </p:txBody>
      </p:sp>
      <p:pic>
        <p:nvPicPr>
          <p:cNvPr id="3" name="Image 0" descr="https://images.pexels.com/photos/2311714/pexels-photo-231171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Nukkad Natak is a powerful form of street theater that engages communities and stimulates dialogue around pressing social issues, fostering a sense of unity.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Through performances, Nukkad Natak raises awareness on critical topics like health, education, and social justice, encouraging collective action and community solutions.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immersive nature of Nukkad Natak allows audiences to reflect on their own experiences, creating a personal connection to the issues presented.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involving diverse community members, Nukkad Natak not only entertains but also empowers individuals to become advocates for change, transforming passive viewers into active participants.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Challenges Faced by Performers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Censorship can lead to increased creativity as performers find innovative ways to express their messages within restrictions.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Addressing funding issues cultivates resilience and resourcefulness, encouraging performers to explore alternative funding sources and collaborations.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Public resentment can foster community engagement and dialogue, prompting performers to connect deeper with their audiences and understand their perspectives.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Censorship limits artistic expression, hindering performers from communicating their true message and stifling creativity.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Funding issues can lead to project cancellations or compromises, resulting in reduced quality of work and missed opportunities.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Public resentment may create a hostile environment, discouraging performers and affecting their mental health and motivation.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Future of Nukkad Natak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2025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2027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2029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12" name="Shape 10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0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pic>
        <p:nvPicPr>
          <p:cNvPr id="21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pic>
        <p:nvPicPr>
          <p:cNvPr id="23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Digital Integration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Audience Engagement</a:t>
            </a:r>
            <a:endParaRPr lang="en-US" sz="1300" dirty="0"/>
          </a:p>
        </p:txBody>
      </p:sp>
      <p:sp>
        <p:nvSpPr>
          <p:cNvPr id="26" name="Text 20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Innovative Collaborations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endParaRPr lang="en-US" sz="1300" dirty="0"/>
          </a:p>
        </p:txBody>
      </p:sp>
      <p:sp>
        <p:nvSpPr>
          <p:cNvPr id="28" name="Text 22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 we move into a tech-savvy future, Nukkad Natak will embrace digital platforms. Virtual reality and augmented reality can enhance the storytelling experience, making performances more interactive for audiences, while...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With the rise of social media, street theatre can reach global audiences. Live-streaming performances and engaging with viewers online will allow artists to gather feedback and create a more connected...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Collaborations with tech companies can lead to innovative sets and stage designs. This fusion of art and technology will not only modernize the performances but also attract a younger demographic...</a:t>
            </a:r>
            <a:endParaRPr lang="en-US" sz="9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Exploring Nukkad Natak: The Art of Street Performance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Nukkad Natak: A Historical Journey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Cultural Significance of Street Theatre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Nukkad Natak: A Powerful Tool for Political Motivations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Dharavi: The Stage of Change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Exploring Powerful Themes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Techniques Used in Performance: Engaging the Audience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Nukkad Natak: Amplifying Voices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Challenges Faced by Performers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Future of Nukkad Natak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Exploring Nukkad Natak: The Art of Street Performance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Nukkad Natak, a vibrant form of street theater, serves as a powerful medium for social commentary, effectively engaging diverse audiences in urban and rural landscapes.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Rooted in Indian culture, Nukkad Natak reflects local traditions, languages, and issues, making it a unique blend of entertainment and education for communities across India.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performances often take place in public spaces, bringing together actors and spectators, fostering a sense of unity and shared experience in the heart of the community.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Through humor, drama, and music, Nukkad Natak addresses pressing social issues, inspiring change and raising awareness while preserving the rich heritage of Indian performing arts.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Nukkad Natak: A Historical Journey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1980s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1980s-1990s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1990s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2000s onwards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12" name="Shape 10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0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pic>
        <p:nvPicPr>
          <p:cNvPr id="21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pic>
        <p:nvPicPr>
          <p:cNvPr id="23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Origin in the 1980s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Societal Issues Highlighted</a:t>
            </a:r>
            <a:endParaRPr lang="en-US" sz="1300" dirty="0"/>
          </a:p>
        </p:txBody>
      </p:sp>
      <p:sp>
        <p:nvSpPr>
          <p:cNvPr id="26" name="Text 20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Political Themes Explored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Enduring Legacy</a:t>
            </a:r>
            <a:endParaRPr lang="en-US" sz="1300" dirty="0"/>
          </a:p>
        </p:txBody>
      </p:sp>
      <p:sp>
        <p:nvSpPr>
          <p:cNvPr id="28" name="Text 22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Nukkad Natak, or street theatre, originated in the 1980s as a powerful medium of expression. It served as a reflection of societal issues and political themes, engaging communities through performance...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During the late 1980s and early 1990s, Nukkad Natak addressed pressing societal issues such as poverty, corruption, and social injustice. These performances became a platform for marginalized voices, allowing them...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As political climates shifted in the 1990s, Nukkad Natak began to explore political themes, critiquing government policies and advocating for democratic values. The street theatre became an essential tool for...</a:t>
            </a:r>
            <a:endParaRPr lang="en-US" sz="9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legacy of Nukkad Natak continues into the 2000s and beyond, influencing contemporary street theatre and activism. It remains a vital form of cultural expression that connects generations, empowering individuals...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Cultural Significance of Street Theatre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Street theatre serves as a vital cultural expression, reflecting community values and societal issues, thereby fostering a connection among urban audiences.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effectively engages diverse audiences by utilizing relatable themes, humor, and storytelling, making complex messages easily digestible for all.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interactive nature of street theatre encourages audience participation, enhancing the experience and ensuring the conveyed messages resonate more profoundly.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urban settings, street theatre acts as a platform for marginalized voices, promoting social change and cultural awareness through powerful performances.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Nukkad Natak: A Powerful Tool for Political Motivations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Nukkad Natak effectively engages the community by presenting political messages in an entertaining and relatable way.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It fosters social justice awareness through accessible storytelling, encouraging public discourse on critical issues.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This form of theatre can mobilize support for political causes by inspiring audiences to take action in their communities.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effectiveness of Nukkad Natak can vary based on the artists' skills and the audience's receptiveness.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Sometimes, political motivations may overshadow artistic expression, leading to biased or one-sided portrayals.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There is a risk of trivializing serious issues if not handled with sensitivity, potentially alienating some audience members.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Dharavi: The Stage of Change</a:t>
            </a:r>
            <a:endParaRPr lang="en-US" sz="2300" dirty="0"/>
          </a:p>
        </p:txBody>
      </p:sp>
      <p:pic>
        <p:nvPicPr>
          <p:cNvPr id="3" name="Image 0" descr="https://images.pexels.com/photos/16896490/pexels-photo-1689649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Dharavi is a densely populated urban slum in Mumbai, India, known for its vibrant culture and diverse communities. Street performances here serve as a powerful medium for expression.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Local street artists tackle pressing social issues through their performances, including poverty, sanitation, and education. These shows engage the community and promote awareness.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vibrant street performances in Dharavi not only entertain but also inspire change, encouraging the audience to reflect on their local environment and societal challenges.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Through art and storytelling, Dharavi's performers create a unique space for dialogue, fostering community solidarity and resilience in the face of adversity.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Exploring Powerful Themes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Poverty stands as a predominant theme, reflecting socio-economic disparities and the urgent need for solutions to uplift marginalized communities.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Communal harmony emphasizes the importance of unity and collaboration among diverse groups, fostering understanding and peaceful coexistence in society.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Government accountability highlights the responsibilities of political leaders, advocating transparency and ethical governance to serve the public effectively.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themes intertwine and resonate across various narratives, shaping societal discussions and inspiring change towards a just and equitable world.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2024-12-24T02:52:14Z</dcterms:created>
  <dcterms:modified xsi:type="dcterms:W3CDTF">2024-12-24T02:52:14Z</dcterms:modified>
</cp:coreProperties>
</file>