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Shape of Earth - A Journey of Discovery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Curiosity and Beliefs Surrounding Earth's Shape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Greetings to all physics and physical experiment enthusiasts!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Curiosity about the shape of the Earth and flat Earth beliefs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Questioning personal convictions and the desire to understand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Embarking on a journey to explore the reasons behind belief in Earth's shape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Experience and Observation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through direct experience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personal experience regarding Earth's shape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Relying on experiences of others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of basing knowledge solely on experience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Belief and Indoctrination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Early introduction to the Earth's spherical shape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Songs, globes, and maps shaping beliefs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power of indoctrination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influence of childhood beliefs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Trust and Skepticism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significance of trust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Trusting the information received from teachers and books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Avoiding skepticism due to trust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Believing in a conspiracy theory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Opinions and Arguments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Living among diverse opinions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value of expressing and defending opinions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back-and-forth nature of arguments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the importance of opinions as a step towards knowledge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Knowledge and Unification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multifaceted nature of knowledge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Perceiving the interconnectedness of different aspects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Earth's shape through various fields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celestial mechanics and human exploration in shaping knowledge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Summarize the exploration of beliefs and knowledge about Earth's shape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audience to share their thoughts and perspectives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 gratitude for attention and curiosity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Reiterate the roundness of Earth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2023-10-18T08:19:51Z</dcterms:created>
  <dcterms:modified xsi:type="dcterms:W3CDTF">2023-10-18T08:19:51Z</dcterms:modified>
</cp:coreProperties>
</file>