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Q Laura: The Exciting Future of AI Conversations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Unleashing Personality and Spice in AI with Q Laura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current state of AI conversations is cold, boring, and lifeless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 Laura aims to add personality and spice to AI interactions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Traditional fine-tuning takes months and costs millions of dollars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Enter Q Laura or Low Rank Adapters from Microsoft Research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Laura paper shows a reduction in trainable parameters by up to 10,000 times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Concept of Low Rank Adapters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Low Rank Adapters lower the dimensionality of pre-trained models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weight matrix is represented using two matrices (A and B)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dimensions of these matrices are much smaller than the original weight matrix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multiplication of matrices A and B reconstructs the original weight matrix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Fine-tuning with Low Rank Adapters leads to faster training and lesser memory requirements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Benefits of Q Laura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Trainable parameters reduced by up to 10,000 times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Significantly faster training time compared to traditional fine-tuning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Less memory required for fine-tuning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Quantization further reduces the memory and improves efficiency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 Laura enables fine-tuning with very few samples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Practical Applications of Q Laura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 Laura enables the creation of generative models with personality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Applications include chatbots, code predictors, and generative text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Small datasets are sufficient for fine-tuning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Users can create their own datasets or use existing ones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Possibilities for Q Laura applications are endless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Creating Q Laura Models with Wall Street Bets Data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Used Wall Street Bets subreddit data from 2017 as the dataset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Dataset curated for a more fun and engaging chatbot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 Laura fine-tuned on Wall Street Bets data with only 118,500 samples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Results achieved with minimal effort and fast training time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Considerations for offensive content and customization of dataset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Advantages of Q Laura Fine-tuning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 Laura fine-tuning requires fewer samples compared to traditional methods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Results achieved with as low as a thousand samples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Training size can be further reduced with pruning and curation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Fine-tuning on subreddit data expands the model's character and style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 Laura paves the way for more creative and fun AI interactions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Future of Q Laura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 Laura enables the creation of smaller and more efficient models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Models can be easily swapped and combined using adapters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mixture of Q Laura experts offers a wide range of capabilities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potential for models running on mobile devices without additional data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adding personality and humanity to AI interactions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 Laura brings personality, spice, and humor to AI conversations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Training models with Q Laura is faster and more cost-effective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Smaller models with Q Laura adapters offer diverse and engaging interactions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Greater focus on fun, creativity, and human-like AI experiences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 Laura opens the door to a new era of AI conversational agents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2023-10-17T15:56:50Z</dcterms:created>
  <dcterms:modified xsi:type="dcterms:W3CDTF">2023-10-17T15:56:50Z</dcterms:modified>
</cp:coreProperties>
</file>