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Automating Classification of Customer Queries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Improving Efficiency and Quality at Alpha Bank's Machine Learning Lab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Presenting the problem of categorizing customer queries at Alpha Bank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challenges and complexities involved in the process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automating the classification task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benefits of automation for both employees and customers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Classification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Describing the communication process between customers and bank employees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need for a unified classifier and its hierarchical structure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accurate classification for better decision-making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various thematic categories and their relevance to different banking products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 Analysis and Reporting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collected data to generate insights and reports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distribution of thematic categories over time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trends and anomalies in customer queries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use of data analysis for making informed management decisions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Modeling and Improvement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Introducing the task of text classification using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different modeling approaches and techniques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challenges faced and possible solutions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Presenting the results of initial modeling experiments and their implications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Data Annotation and Quality Control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Describing the process of data annotation by human experts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Explaining the need for quality control measures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benefits of cross-verification and feedback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Presenting the results of data annotation and the achieved quality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Incorporating User Feedback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challenge of incorporating user feedback into the classification process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use of customer's existing banking products as features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impact of feature inclusion on model performance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Presenting the results and demonstrating the improved accuracy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Pilot Implementation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Describing the pilot implementation of the automated classification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Discussing the results and benefits achieved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reduction in manual classification workload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Presenting the improved accuracy in comparison to human operators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Summarizing the key points and achievements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importance of automation in improving efficiency and quality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Addressing the future scope for further improvements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the adoption of automated classification systems in similar contexts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2023-10-18T07:07:51Z</dcterms:created>
  <dcterms:modified xsi:type="dcterms:W3CDTF">2023-10-18T07:07:51Z</dcterms:modified>
</cp:coreProperties>
</file>