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Strategies to Optimize Snowflake Cost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Reducing Cost and Improving Performance in Snowflake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importance of optimizing Snowflake cost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speakers and their expertise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Agenda for the presentation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key accomplishments in reducing cost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Snowflake Deployment at Insta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Snowflake deployment at Insta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Number of users and warehouses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Queries per month and data usage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control settings for data security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Accomplishments and Cost Reduction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cost reduction achievements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Reducing storage cost by 33%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Optimizing query runtime and performance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of query runtime reduction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Observe, Analyze, and Optimize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observation and analysis for cost optimization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Query profiling and metrics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Query fingerprinting and tagging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Accountability and ownership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Analyzing Query Profile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query profile for optimization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expensive nodes and aggregates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Optimizing table scans through filtering and clustering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Monitoring caching and spilling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Optimizing Warehouse Size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Determining optimal warehouse size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to consider for scaling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minimizing byte scan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Balance between vertical and horizontal scaling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Storage and Cloning Optimization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Maximizing storage efficiency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transient and temporary tables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Optimizing time travel and cloning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Monitoring and managing retained by clone bytes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Summarizing key learnings and takeaways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early cost detection and optimization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accountable individuals in driving optimization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Appreciation for the audience's time and attention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2023-10-17T07:11:44Z</dcterms:created>
  <dcterms:modified xsi:type="dcterms:W3CDTF">2023-10-17T07:11:44Z</dcterms:modified>
</cp:coreProperties>
</file>