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Doing Things That Don't Scale: A Guide to Getting Press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Tips and tactics for getting your startup in the news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Setting Goals for Press Coverage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your target audience and desired outcome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reaching specific industries or customer segments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the type of stories that align with your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product launches, fundraising, milestones, or stunts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 your press strategy with your business objectives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Newsworthy Stories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the relevance and novelty of your stories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if your news would be interesting to others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Originality is not necessary, but being 'original enough' 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being the 'second' in a similar story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your stories are worth writing and reading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Tactics for Getting Press Coverage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relationships with journalists and bloggers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media contact list and keep it updated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Craft compelling press releases or pitches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 your communications to each recipient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your network and industry connections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Press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 press coverage and engagement metrics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Amplify positive coverage through social media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journalists and readers through comments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press coverage for additional opportunities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Continually evaluate the effectiveness of your press strategy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2023-10-17T07:16:43Z</dcterms:created>
  <dcterms:modified xsi:type="dcterms:W3CDTF">2023-10-17T07:16:43Z</dcterms:modified>
</cp:coreProperties>
</file>