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Future of AI and its Impact on Society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Artificial Intelligence (AI) is a branch of computer science that focuses on creating intelligent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enables machines to learn from experience, adapt to new inputs, and perform tasks that traditionally require human intelligence.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various industries, including healthcare, finance, and transportation.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can be categorized into narrow AI, which is designed for specific tasks, and general AI, which can perform any intellectual task that a human can do.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 and Deep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a subset of AI that focuses on algorithms and statistical models that enable computers to learn and make predictions without being explicitly programmed.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is a subfield of machine learning that uses artificial neural networks to analyze and interpret complex patterns and relationships in data.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has achieved remarkable success in various domains, such as image recognition, natural language processing, and autonomous vehicles.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60807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availability of large datasets and increased computational power has fueled the advancement of machine learning and deep learning algorithms.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Applications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immense potential to revolutionize healthcare by improving diagnostics, personalized medicine, and patient care.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algorithms can analyze medical images, such as X-rays and MRIs, to aid in accurate diagnosis.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Natural language processing enables AI to extract valuable insights from patient records and medical literature.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Robot-assisted surgeries and virtual nursing assistants are examples of AI-powered technologies transforming healthcare delivery.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AI becomes more prominent, ethical considerations become crucial to address.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raises concerns about privacy, security, bias, and job displacement.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 and accountability in AI algorithms are necessary to avoid unintended consequences.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Society must actively discuss and regulate AI to ensure responsible implementation and mitigate potential risks.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2023-10-16T16:00:17Z</dcterms:created>
  <dcterms:modified xsi:type="dcterms:W3CDTF">2023-10-16T16:00:17Z</dcterms:modified>
</cp:coreProperties>
</file>