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Introduction to Six Sigma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History, Concepts, and Implementation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History of Six Sigma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Six Sigma was invented by Motorola in 1987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General Electric implemented Six Sigma in all processes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Managers in General Electric were required to go through Six Sigma training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What is Six Sigma?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Six Sigma aims for high-performance standards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goal is to achieve 3.4 defects per million opportunities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involves using half the tolerance to ensure quality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Three broad approaches: statistical tool, process improvement, and philosophy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Approaches to Six Sigma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Statistical tool approach aims for less than 3.4 defects per million opportunities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Process improvement approach using DMAIC (Define, Measure, Analyze, Improve, Control)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Philosophical approach seeks continuous improvement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Most organizations implement Six Sigma as statistical tool or process improvement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Defect Levels and Sigma Numbers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Defect levels measured in defects per million opportunities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Higher defect levels correspond to lower sigma numbers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3.4 defects per million opportunities represents Six Sigma performance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 defect levels increase, sigma levels decrease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DMAIC Approach for Process Improvement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DMAIC stands for Define, Measure, Analyze, Improve, Control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Used to improve existing processes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 the problem, measure the current performance, analyze root causes, implement improvements, and establish control measures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DMADV Approach for Process Design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DMADV stands for Define, Measure, Analyze, Design, Verify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Used for designing new processes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Focuses on developing new processes to meet customer requirements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Six Sigma Belts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White belt - basic understanding of Six Sigma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Yellow belt - participate in Six Sigma improvement teams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Green belt - lead small projects or support Black belts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Black belt - full-time job, lead complex improvement projects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Master Black belt - trains and mentors other belts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2023-10-16T12:04:31Z</dcterms:created>
  <dcterms:modified xsi:type="dcterms:W3CDTF">2023-10-16T12:04:31Z</dcterms:modified>
</cp:coreProperties>
</file>