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rading and Binary Options: A Comparative Analysi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and Maximizing Your Investment Optio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Trading and Binary Op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ding and binary options are financial instruments used for investment purpos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ding involves buying and selling assets in various financial market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nary options offer a simplified approach to trading with fixed risk and rewar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th methods have their own advantages and risk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Binary Op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nary options have a simple 'yes' or 'no' outcome based on a specific ques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ors predict whether the price of an asset will rise or fall within a designated time fram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fit or loss is predetermined, allowing investors to better manage risk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nary options are known for their fixed payout and potential for high retur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vantages and Disadvantages of Trad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ding allows for diversification of investments across various marke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ors can take advantage of short-term price fluctuations and make quick profit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trading requires market knowledge and analysis, which can be time-consuming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rket volatility and potential losses are also inherent risks of trading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mparing Trading and Binary Op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th trading and binary options offer opportunities for financial gai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ding provides flexibility and more investment options, while binary options offer simplicity and predefined outcom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isk management and the level of involvement differ between the two method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differences can help investors make informed choic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siderations for Choosing an Investment Strateg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ors should assess their risk tolerance and time commitment before choosing a strateg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ding requires in-depth market analysis and continuous monitoring, while binary options provide a more streamlined approach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's essential to consider personal goals, available resources, and investment knowledg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ulting with a financial advisor can provide valuable insights for decision-making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 and Key Takeaway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ding and binary options are viable investment tools with their own advantages and risk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differences and aligning with personal goals is crucial for succes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ors should conduct thorough research, seek expert advice, and continuously evaluate their investment strateg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making informed decisions, investors can maximize their returns and achieve their financial objectiv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9:27:52Z</dcterms:created>
  <dcterms:modified xsi:type="dcterms:W3CDTF">2023-10-16T19:27:52Z</dcterms:modified>
</cp:coreProperties>
</file>