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rading and Binary Options: A Comparative Analysi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and Maximizing Your Investment Op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rading and Binary Op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ng and binary options are financial instruments used for investment purpos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ng involves buying and selling assets in various financial marke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nary options offer a simplified approach to trading with fixed risk and rewar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th methods have their own advantages and risk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Binary Op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nary options have a simple 'yes' or 'no' outcome based on a specific ques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ors predict whether the price of an asset will rise or fall within a designated time fram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fit or loss is predetermined, allowing investors to better manage risk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nary options are known for their fixed payout and potential for high retur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tages and Disadvantages of Trad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ng allows for diversification of investments across various marke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ors can take advantage of short-term price fluctuations and make quick profi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rading requires market knowledge and analysis, which can be time-consum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ket volatility and potential losses are also inherent risks of trad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aring Trading and Binary Op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th trading and binary options offer opportunities for financial gai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ng provides flexibility and more investment options, while binary options offer simplicity and predefined outcom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k management and the level of involvement differ between the two method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differences can help investors make informed choic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siderations for Choosing an Investment Strate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ors should assess their risk tolerance and time commitment before choosing a strateg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ng requires in-depth market analysis and continuous monitoring, while binary options provide a more streamlined approac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's essential to consider personal goals, available resources, and investment knowledg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lting with a financial advisor can provide valuable insights for decision-mak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 and Key Takeaway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ng and binary options are viable investment tools with their own advantages and risk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differences and aligning with personal goals is crucial for succ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ors should conduct thorough research, seek expert advice, and continuously evaluate their investment strateg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making informed decisions, investors can maximize their returns and achieve their financial objectiv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27:52Z</dcterms:created>
  <dcterms:modified xsi:type="dcterms:W3CDTF">2023-10-16T19:27:52Z</dcterms:modified>
</cp:coreProperties>
</file>