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Achieving a Balanced and Nutritious Diet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Importance of Proper Nutrition for a Healthy Lifestyle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significance of a balanced and nutritious diet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six essential nutrients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importance of water in our diet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goal: incorporating all nutrients into our daily meals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Food Groups and Meal Planning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Categorizing food into eight main groups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 varied and well-rounded menu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combining different food groups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emphasizing plant-based products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Sources of Protein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Types of legumes and their protein content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Fish and meat as protein sources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Eggs and dairy products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protein content in nuts and seeds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Fats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Differentiating between healthy and unhealthy fats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fatty sources in animal and plant-based products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fats in our diet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Choosing healthier fat options for meals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Carbohydrates and Starches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Complex carbohydrates: the primary source of energy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Grains as the main provider of starch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starchy items like bread, pasta, and potatoes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carbohydrates present in legumes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Vitamins and Minerals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vitamins and minerals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Obtaining them from fruits and vegetables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Emphasizing the need for fruits or vegetables in every meal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Linking specific vitamins and minerals to food groups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MyPlate Concept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Introducing the MyPlate visual guide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Replacing the outdated food pyramid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three sectors: grains, fruits and vegetables, and proteins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proper proportions in each sector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Summarizing the key points of a balanced and nutritious diet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individuals to implement these principles into their daily lives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long-term health benefits of a well-balanced diet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2023-10-17T12:04:58Z</dcterms:created>
  <dcterms:modified xsi:type="dcterms:W3CDTF">2023-10-17T12:04:58Z</dcterms:modified>
</cp:coreProperties>
</file>