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Asking the Right Questions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Success through Effective Communication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Asking the right questions is crucial for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Whether you're a specialist or just starting out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Ability to ask the right questions is the key to success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the second most important skill after conflict resolution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Successful investors are known for their questioning abilities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Why Asking the Right Questions Matters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 chances of success exponentially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Successful investors spend their day asking questions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make decisions on projects they are not specialists in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Questioning ability sets individuals apart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Cite examples like Warren Buffett and established investors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Effective Communication Skills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Communication is the first key to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Conflicts can be resolved through effective communication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Ability to communicate well is crucial for success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Asking the right questions enhances communication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Individuals who ask questions are more likely to succeed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Developing the Skill of Asking Questions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Asking the right questions is a learnable skill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Practice and self-reflection are key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Continuously develop questioning abilities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Observe how successful investors ask questions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from their approach and apply it in your own field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Master the skill of asking the right questions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Significantly increase your chances of success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 this skill in your personal and professional life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Continuously improve your questioning abilities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curiosity and never stop learning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2023-10-18T07:00:48Z</dcterms:created>
  <dcterms:modified xsi:type="dcterms:W3CDTF">2023-10-18T07:00:48Z</dcterms:modified>
</cp:coreProperties>
</file>