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Ejaan Bahasa Indonesia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Pengertian, Pemakaian, dan Penulisan Huruf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Pengertian Ejaan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Ejaan adalah kaidah-kaidah mengenai penulisan huruf, kata, dan tanda baca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Ejaan menggambarkan bunyi dalam kata, kalimat, paragraf, dan wacana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Mengeja adalah kegiatan membaca dan menulis huruf suku atau kata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Ejaan mengatur cara menuliskan bahasa dengan menggunakan huruf, kata, dan tanda baca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Macam-macam Ejaan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Ejaan Van Ophuijsen (1901)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Ejaan Soewandi (1947)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Ejaan Republik Mun Kijang (1969)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Ejaan yang Disempurnakan (1972)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Pemakaian Huruf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Huruf Abjad dalam Bahasa Indonesia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Huruf Vokal: A, I, U, E, 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Huruf Konsonan: B, C, D, F, G, H, J, K, L, M, N, P, Q, R, S, T, V, W, X, Y, Z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Huruf Diftong: Ai, Au, Oi, Ea, Ei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Penulisan Huruf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Huruf Besar atau Kapital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Huruf Miring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Penulisan Kata Tunggal dan Kata Turunan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Penulisan Gabungan Kata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Penulisan Kata Ganti, Kata Depan, dan Singkatan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Penulisan Angka dan Bilangan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Angka Arab: 1, 2, 3, 4, 5, ...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Angka Romawi: I, II, III, IV, V, ...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2023-10-17T14:55:00Z</dcterms:created>
  <dcterms:modified xsi:type="dcterms:W3CDTF">2023-10-17T14:55:00Z</dcterms:modified>
</cp:coreProperties>
</file>