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Climate Change on Biodiversity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consequences of a warming planet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Climate 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Primary factor: Increase in greenhouse gases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Caused by human activities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Rapidly warming Earth's temperature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Impacts on various ecosystems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Biodiversity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Definition: Variety of life on Earth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all species and ecosystems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Essential for ecosystem stability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Provides ecosystem services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Climate Change and Species Extinction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Species at risk due to habitat loss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Changing temperature patterns disrupt breeding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Loss of food sources and migration patterns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Increased susceptibility to diseases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Ecosystem Disruption and Climate 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Negative effects on food webs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Altered ecosystems and ecological interactions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Impacts on pollination and seed dispersion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Reduced biodiversity and resilience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Conservation Strategies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Mitigation vs. adaptation approaches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Reducing greenhouse gas emissions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Preserving critical habitats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Implementing species-specific conservation plans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ecosystem resilience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2023-10-16T16:09:12Z</dcterms:created>
  <dcterms:modified xsi:type="dcterms:W3CDTF">2023-10-16T16:09:12Z</dcterms:modified>
</cp:coreProperties>
</file>