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notesMasterIdLst>
    <p:notesMasterId r:id="rId10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Racism in Brazil: Understanding its Persistence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Historical and Contemporary Issues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João Gabriel, Sociology Professor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the theme of racism in Brazil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Addressing misconceptions and analyzing scientifically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Using data and statistics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Defining racism as a hierarchy of races and ethnicities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Highlighting the artificial nature of racial hierarchies</a:t>
            </a:r>
            <a:endParaRPr lang="en-US" sz="1600" dirty="0"/>
          </a:p>
        </p:txBody>
      </p:sp>
      <p:pic>
        <p:nvPicPr>
          <p:cNvPr id="9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0" name="Text 7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Historical Context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Deodoro da Fonseca's decree in 1891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Encouraging European immigration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Excluding Africans and Asians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influence of Gilberto Freyre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Assimilationist racism post-abolition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Legislative history of racial discrimination</a:t>
            </a:r>
            <a:endParaRPr lang="en-US" sz="1600" dirty="0"/>
          </a:p>
        </p:txBody>
      </p:sp>
      <p:pic>
        <p:nvPicPr>
          <p:cNvPr id="9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0" name="Text 7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Current Reality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Subtle and mixed nature of racism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Legislation against racial insults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Law of Racism (Lei 7.716)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Societal legitimization of racism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Role of humor, school, and public figures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need to address the roots of racism</a:t>
            </a:r>
            <a:endParaRPr lang="en-US" sz="1600" dirty="0"/>
          </a:p>
        </p:txBody>
      </p:sp>
      <p:pic>
        <p:nvPicPr>
          <p:cNvPr id="9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0" name="Text 7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Historical Factors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Legacy of slavery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Persistent mentality of slavery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Residual forms of discrimination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Inequality in labor and domestic work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Exclusion and assimilation of black population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Historical theories justifying racial inferiority</a:t>
            </a:r>
            <a:endParaRPr lang="en-US" sz="1600" dirty="0"/>
          </a:p>
        </p:txBody>
      </p:sp>
      <p:pic>
        <p:nvPicPr>
          <p:cNvPr id="9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0" name="Text 7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Contemporary Issues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 rates of violence against black population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Economic disparities and income inequality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Limited access to education and university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Increase in femicide cases against black women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Police violence and racial profiling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Data from reliable sources: Atlas of Violence, IPEA, PNAD</a:t>
            </a:r>
            <a:endParaRPr lang="en-US" sz="1600" dirty="0"/>
          </a:p>
        </p:txBody>
      </p:sp>
      <p:pic>
        <p:nvPicPr>
          <p:cNvPr id="9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0" name="Text 7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Ending Racism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 persistence of racism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Challenging societal norms and stereotypes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Promoting inclusivity and diversity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Advocating for equal rights and opportunities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Educating the population about racial issues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ongoing fight against racism</a:t>
            </a:r>
            <a:endParaRPr lang="en-US" sz="1600" dirty="0"/>
          </a:p>
        </p:txBody>
      </p:sp>
      <p:pic>
        <p:nvPicPr>
          <p:cNvPr id="9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0" name="Text 7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Racism as a societal issue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need for dialogue and action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Persistence of racism in the 21st century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Creating a more equal and inclusive society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2023-10-18T19:23:34Z</dcterms:created>
  <dcterms:modified xsi:type="dcterms:W3CDTF">2023-10-18T19:23:34Z</dcterms:modified>
</cp:coreProperties>
</file>