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Racism in Brazil: Understanding its Persistence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Historical and Contemporary Issues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João Gabriel, Sociology Professor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theme of racism in Brazil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misconceptions and analyzing scientifically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data and statistics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racism as a hierarchy of races and ethnicities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artificial nature of racial hierarchies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Context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Deodoro da Fonseca's decree in 1891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European immigration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Excluding Africans and Asians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influence of Gilberto Freyre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Assimilationist racism post-abolition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Legislative history of racial discrimination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Current Reality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Subtle and mixed nature of racism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Legislation against racial insults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Law of Racism (Lei 7.716)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Societal legitimization of racism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humor, school, and public figures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to address the roots of racism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Legacy of slavery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Persistent mentality of slavery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Residual forms of discrimination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Inequality in labor and domestic work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Exclusion and assimilation of black population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theories justifying racial inferiority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Contemporary Issues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rates of violence against black population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Economic disparities and income inequality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access to education and university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in femicide cases against black women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Police violence and racial profiling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from reliable sources: Atlas of Violence, IPEA, PNAD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Ending Racism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persistence of racism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Challenging societal norms and stereotypes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inclusivity and diversity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Advocating for equal rights and opportunities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Educating the population about racial issues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ongoing fight against racism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Racism as a societal issue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dialogue and 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Persistence of racism in the 21st century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more equal and inclusive society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2023-10-18T19:23:34Z</dcterms:created>
  <dcterms:modified xsi:type="dcterms:W3CDTF">2023-10-18T19:23:34Z</dcterms:modified>
</cp:coreProperties>
</file>