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अंतरण: ज्ञान का सफर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सीखने की प्रक्रिया को सरल और प्रभावी बनाना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नीतियाँ और योजनाएँ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नई शिक्षा नीति शिक्षा में सुधार के लिए एक महत्वपूर्ण कदम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सर्व शिक्षा अभियान ने शिक्षा को हर बच्चे तक पहुंचाया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राष्ट्रीय माध्यमिक शिक्षा अभियान माध्यमिक शिक्षा को बेहतर बनाने का प्रयास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 प्रशिक्षण कार्यक्रम शिक्षकों को बेहतर बनाने के लिए चलाए जा रहे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डिजिटल इंडिया शिक्षा में तकनीकी का उपयोग बढ़ाने का प्रयास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निष्कर्ष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हमारे जीवन का एक महत्वपूर्ण हिस्सा है, और हमें इसे बेहतर बनाने के लिए मिलकर काम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 शिक्षा को प्रभावी बनाने का एक महत्वपूर्ण तरीका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की भूमिका शिक्षा में बहुत महत्वपूर्ण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का भविष्य शिक्षा पर निर्भर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हमें शिक्षा के माध्यम से एक बेहतर कल का निर्माण करना चाहिए।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इस प्रस्तुति को देखने के लिए आप सभी का धन्यवाद।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यदि आपके कोई प्रश्न हैं, तो कृपया पूछें।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आप मुझसे संपर्क कर सकते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आइए, हम सब मिलकर शिक्षा को बेहतर बनाएं।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आपके उज्ज्वल भविष्य के लिए शुभकामनाएं।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का सार: एक नई शुरुआत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 के सिद्धांत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विधियाँ और तकनीकें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 की भूमिका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चुनौतियाँ और समाधान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सफलता की कहानियाँ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भविष्य की दिशा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नीतियाँ और योजनाएँ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निष्कर्ष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का सार: एक नई शुरुआत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का उद्देश्य केवल ज्ञान प्राप्त करना नहीं, बल्कि उसे जीवन में उतारना और समाज के लिए उपयोगी बनना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एक मार्गदर्शक की तरह होता है, जो हमें सही दिशा दिखाता है और सीखने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अंतरण का अर्थ है, पाठ्यक्रम को छात्रों तक प्रभावी ढंग से पहुंचाना और उन्हें सीखने के लिए प्रेरित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आज के समय में, शिक्षा को रोचक और प्रभावी बनाने के लिए पाठ्यक्रम अंतरण बहुत जरूरी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सही तरीके से पाठ्यक्रम अंतरण करके, हम छात्रों को सफलता की ओर ले जा सकते हैं।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 के सिद्धांत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 में छात्रों की आवश्यकताओं और रुचियों को ध्यान में रखना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सीखने की प्रक्रिया में छात्रों को सक्रिय रूप से शामिल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को वास्तविक जीवन के अनुभवों से जोड़कर सिखाना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पाठ्यक्रम अंतरण में लचीलापन होना चाहिए, ताकि छात्रों की आवश्यकताओं के अनुसार बदलाव किया जा सके।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की प्रगति का नियमित मूल्यांकन करना चाहिए और उन्हें प्रतिक्रिया देनी चाहिए।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विधियाँ और तकनीकें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को छोटे समूहों में बांटकर चर्चा करने के लिए प्रोत्साहित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को विभिन्न भूमिकाएँ निभाने और सीखने के लिए प्रेरित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छात्रों को प्रोजेक्ट करने और अनुभव से सीखने के लिए प्रेरित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में आधुनिक तकनीकों का उपयोग करना चाहिए, जैसे कि वीडियो और ऑनलाइन संसाधन।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खेलों और गतिविधियों के माध्यम से सीखने को मजेदार बनाना चाहिए।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 की भूमिका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छात्रों को सीखने के लिए प्रेरित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सीखने की प्रक्रिया को आसान बनाना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छात्रों की प्रगति का मूल्यांकन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छात्रों को सही दिशा दिखानी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छात्रों के प्रति सहानुभूति रखनी चाहिए।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चुनौतियाँ और समाधान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संसाधनों की कमी एक बड़ी चुनौती है, जिसे दूर करने के लिए हमें मिलकर प्रयास करना होगा।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शिक्षकों को पाठ्यक्रम अंतरण के लिए प्रशिक्षित करना बहुत जरूरी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रूढ़िवादी सोच को बदलना और नई तकनीकों को अपनाना होगा।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मूल्यांकन प्रणाली को और अधिक प्रभावी बनाना होगा।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समुदाय का सहयोग शिक्षा में सुधार के लिए बहुत जरूरी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सफलता की कहानियाँ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कई सरकारी स्कूलों ने पाठ्यक्रम अंतरण में सफलता हासिल की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निजी स्कूल भी नई तकनीकों का उपयोग करके शिक्षा को बेहतर बना रहे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ग्रामीण क्षेत्रों में भी शिक्षा के स्तर में सुधार हो रहा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ऑनलाइन शिक्षा ने शिक्षा को हर जगह उपलब्ध कराया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नवोदय विद्यालय शिक्षा के क्षेत्र में एक मिसाल हैं।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भविष्य की दिशा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तकनीकी का विकास शिक्षा को और अधिक प्रभावी बनाएगा।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वैश्विक शिक्षा छात्रों को दुनिया के लिए तैयार करेगी।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में जीवन कौशल को शामिल करना बहुत जरूरी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में अनुसंधान को बढ़ावा देना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शिक्षा में निरंतर सुधार करते रहना चाहिए।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2025-04-17T18:03:23Z</dcterms:created>
  <dcterms:modified xsi:type="dcterms:W3CDTF">2025-04-17T18:03:23Z</dcterms:modified>
</cp:coreProperties>
</file>