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Technology on Society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Role of Technology in Shaping Our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become an indispensable part of our lives.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revolutionized the way we communicate, work, and live.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delves into the profound impact of technology on society.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on this journey to explore the positive and negative aspects of technological advancements.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Connectivity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internet has connected people worldwide like never before.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platforms have revolutionized the way we communicate and share information.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Globalization and cultural exchange have been facilitated through interconnected technologies.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concerns regarding privacy and online surveillance have also emerged.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Automation: Transforming Industries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and artificial intelligence are reshaping industries and workforce.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Efficiency gains and increased productivity are realized through automation.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concerns about job displacement and economic inequality arise.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upskilling and retraining becomes vital in the era of automation.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Emerging Technologies: Boon or Bane?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technologies such as artificial intelligence, blockchain, and virtual reality are revolutionizing various sectors.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 healthcare, finance, and education hold great potential.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ethical concerns and the digital divide need to be addressed.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responsible and equitable adoption of these technologies is crucial.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Sustainable Technology: Towards a Greener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urgency of environmental sustainability demands the development of green technologies.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Renewable energy sources and eco-friendly practices are gaining prominence.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innovations can help combat climate change and create a sustainable future.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industries, governments, and individuals is key.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the power to shape our society in profound ways.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offers immense opportunities but also presents challenges.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we move forward, it is crucial to harness technology's potential for the greater good.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us embrace technology responsibly, ensuring its benefits are shared by all.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2023-10-16T12:08:16Z</dcterms:created>
  <dcterms:modified xsi:type="dcterms:W3CDTF">2023-10-16T12:08:16Z</dcterms:modified>
</cp:coreProperties>
</file>