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Electric Motors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components and operation of electric motors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Electric motors are a popular topic of discussion, especially due to the rise of electric vehicles.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people are unaware of how an electric motor works and its components.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Today, we will explore the structure and functioning of electric motors.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Our guest speaker, Helmut, will provide valuable insights.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Components of an Electric Motor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two main components of an electric motor are the stator and the rotor.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stator is the stationary part that generates a magnetic field.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rotor, usually made of magnets, rotates due to the interaction with the magnetic field.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interaction between the stator and rotor produces the rotational movement.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Functioning of an Electric Motor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Electric motors work based on the principle of electromagnetic induction.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an electric current flows through the stator, it creates a magnetic field.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magnetic field interacts with the magnetic field of the rotor, causing rotation.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rotation of the rotor generates mechanical energy.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of Electric Motors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Electric motors are more efficient than internal combustion engines.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a higher power-to-weight ratio and produce less heat.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Electric motors require less maintenance and have a longer lifespan.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also provide smoother and quieter operation.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Future Developments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challenge is the weight and size of batteries required for electric motors.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 are being made to reduce the weight and increase the energy density of batteries.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battery technology can lead to smaller and lighter electric motors.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Ongoing research aims to improve electric motor efficiency and performance.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Electric motors are a crucial technology in various applications, especially with the rise of electric vehicles.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components and functioning of electric motors helps us appreciate their advantages and future potential.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continuous development of electric motors contributes to a sustainable and efficient future.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2023-10-17T20:33:05Z</dcterms:created>
  <dcterms:modified xsi:type="dcterms:W3CDTF">2023-10-17T20:33:05Z</dcterms:modified>
</cp:coreProperties>
</file>