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Journey and Lessons of Airbnb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From a Small Idea to a Global Phenomenon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Power of Creativity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Influence of Walt Disney and Steve Jobs as creative entrepreneurs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Creating something beyond numbers and embracing creativity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Empowering creative people and the importance of design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need to preserve and nurture childhood curiosity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Summarize the journey and lessons of Airbnb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Encourage reflection on personal values and connections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importance of starting small and adapting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Emphasize the impact of creativity and purpose in life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Airbnb's journey from a small idea to a global success story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Overview of Brian Chesky, founder and CEO of Airbnb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Reflection on the challenges of the COVID-19 pandemic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Questions and concerns about the future of Airbnb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Early Days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Brian Chesky's background and early interests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inception of Airbnb as a way to pay rent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Unforeseen success of Airbnb as millions started using the platform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Lessons on starting with a small idea and building something vast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Navigating Challenges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Impact of the COVID-19 pandemic on Airbnb's business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Difficult decisions made during the crisis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letter Brian Chesky wrote to the entire company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Emotions and reflections on the journey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Core Identity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importance of early experiences shaping one's core self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Brian Chesky's childhood interest in art and design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impact of industrial design education on running a tech company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Lessons on staying true to one's identity and values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Escaping and Fitting In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Brian Chesky's desire to design a world he could escape to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Feelings of being different and seeking a sense of belonging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impact of childhood challenges and anxieties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Reflections on finding one's way home and creating a sense of belonging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Loneliness of Leadership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inherent loneliness of leadership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Transitions from a close-knit team to a formal organization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challenges of isolation and the impact on leadership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Importance of seeking connection and staying connected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Addiction to Work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addictive nature of work and its productivity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Seeking conditional love and the need for validation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addiction as a substitute for love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Reevaluating motivations and finding intrinsic value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Regrets and Reflections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Regrets of not spending enough time with loved ones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desire to create a family and leave a legacy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Gratitude for the journey and love for the experiences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Importance of focusing on relationships and purpose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2023-10-19T20:23:51Z</dcterms:created>
  <dcterms:modified xsi:type="dcterms:W3CDTF">2023-10-19T20:23:51Z</dcterms:modified>
</cp:coreProperties>
</file>