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Enhancing Network Connectivity with Delta Routers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Optimizing Connections for Improved Performance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Delta Routers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Delta routers are an essential component of network connectivity.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enable efficient data transmission between devices.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routers can be made of either metallic or plastic materials.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Delta routers are equipped with advanced features and support various connection types.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Connection Quality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Having a reliable and high-quality connection is crucial for optimal performance.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Poor connection quality can lead to slow internet speeds and frequent interruptions.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Delta routers prioritize internet traffic based on various factors.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ensures that critical services and applications receive preferential treatment.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connection quality translates to better user experience and productivity.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Advanced Firewall and Security Features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Delta routers offer advanced firewall capabilities to protect the network.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Firewall settings can be configured to allow or deny specific types of traffic.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Pass-through connections ensure seamless integration with existing network infrastructure.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Group-based terminal control allows for fine-grained access management.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Passwords and encryption play a crucial role in ensuring network security.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Optimizing Internet Speed and Bandwidth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Delta routers offer features to optimize internet speed and bandwidth utilization.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Quality of Service (QoS) settings ensure priority is given to critical applications.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Administrative controls allow for fine-tuning network performance.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routers also support advanced traffic management techniques.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Overall, Delta routers help maximize internet performance and minimize latency.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Future-Proofing Network Infrastructure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Delta routers are designed to accommodate future network requirements.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support the latest technologies and protocols for seamless compatibility.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routers can be easily upgraded or expanded to meet growing demands.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Flexible settings and configurations ensure adaptability to evolving network landscapes.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Delta routers helps future-proof your network infrastructure.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Delta routers offer advanced features and capabilities to enhance network connectivity.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 their robust security, optimized performance, and future-proof design, they are an ideal choice for various applications.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Investing in Delta routers ensures reliable and high-quality network connections.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Upgrade your network infrastructure with Delta routers for improved productivity and user experience.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2023-10-17T09:43:09Z</dcterms:created>
  <dcterms:modified xsi:type="dcterms:W3CDTF">2023-10-17T09:43:09Z</dcterms:modified>
</cp:coreProperties>
</file>