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Miracle of the Andes: A Story of Survival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harrowing true account of a plane crash in the Andes and the incredible strength and resilience of the survivors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 October 19, 1972, a chartered plane carrying 45 passengers crashed in the Andes Mountains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Initially given up for dead, the survivors defied all odds in their fight for survival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became known as the miracle of the Andes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Through incredible resilience, they overcame unimaginable challenges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Crash and Immediate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plane crashed due to an immediate loss of power and altitude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passengers had to quickly adapt to their new reality in the harsh Andes environment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Survivors faced severe injuries, cold temperatures, and extreme isolation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Rescue efforts were hindered by the remote and treacherous crash site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Struggle for Survival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survivors had to ration their limited food and water supplies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faced extreme cold, altitude sickness, and dehydration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 stay warm, they used various innovative methods, such as making sleeping bags from insulation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their dire circumstances, they never lost hope and supported each other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Survivors' Journey to Rescue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After 59 days, a group of survivors decided to embark on a dangerous trek to find help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Navigating treacherous mountain terrain, they eventually crossed the Andes into Chile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encountered an Ecuadorean shepherd, who provided vital assistance and contacted authorities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Search and rescue teams worked tirelessly to locate and evacuate the survivors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Aftermath and Legacy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survivors' rescue captured international attention and admiration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story of hope, resilience, and the strength of the human spirit inspired millions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Lessons learned from their ordeal have informed safety protocols in aviation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survivors continue to share their story, reminding us of the power of determination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2023-10-17T11:23:40Z</dcterms:created>
  <dcterms:modified xsi:type="dcterms:W3CDTF">2023-10-17T11:23:40Z</dcterms:modified>
</cp:coreProperties>
</file>