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React Native vs Flutter: Choosing the Right Mobile Framework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Comparison and Guide to Help You Decide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Native and Flutter are the top mobile frameworks for building cross-platform apps.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Cross-platform means a single codebase can be deployed for Android, iOS, and web.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are seeking quick and cost-efficient mobile development solutions.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framework is crucial for success.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React Native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Released in 2015 by Facebook (now called Meta).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examples: Facebook, Instagram, Discord, Pinterest.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Uses JavaScript programming language (suitable for JavaScript developers).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Stable and well-established community.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Considered mature and stable in 2023.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Good for integrating third-party packages.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May require using third-party UI libraries.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Flutter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Released in 2017 by Google.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examples: Google Pay, Eubank, PUBG Mobile.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Uses Dart programming language (similar to JavaScript).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Growing in popularity and overtaking React Native.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Frequent updates announced at Google I/O.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May have fewer third-party libraries available.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Comes with a comprehensive UI widget library based on Google Material Design.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the Right Framework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job demand in your region.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Native may be better in the United States.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Think about your goals: job or building your own app.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Native requires learning JavaScript and React.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Flutter has a faster learning curve with Dart and Flutter itself.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 the time to market for your application.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Both React Native and Flutter have their advantages and disadvantages.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Both provide solutions for businesses.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your own research and consider the specific needs of your project.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 the job market and learning paths before deciding.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the framework that best aligns with your goals and requirements.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Next Steps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Determine your motivation for learning mobile app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job market and your project's time to market.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beginner-friendly tutorials and project ideas.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with the community and seek guidance when needed.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action and start your mobile development journey today!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2023-10-17T13:27:45Z</dcterms:created>
  <dcterms:modified xsi:type="dcterms:W3CDTF">2023-10-17T13:27:45Z</dcterms:modified>
</cp:coreProperties>
</file>